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80" r:id="rId3"/>
    <p:sldId id="281" r:id="rId4"/>
    <p:sldId id="257" r:id="rId5"/>
    <p:sldId id="258" r:id="rId6"/>
    <p:sldId id="264" r:id="rId7"/>
    <p:sldId id="259" r:id="rId8"/>
    <p:sldId id="260" r:id="rId9"/>
    <p:sldId id="261" r:id="rId10"/>
    <p:sldId id="262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5" r:id="rId24"/>
    <p:sldId id="278" r:id="rId25"/>
    <p:sldId id="279" r:id="rId26"/>
    <p:sldId id="282" r:id="rId27"/>
    <p:sldId id="283" r:id="rId28"/>
    <p:sldId id="284" r:id="rId29"/>
    <p:sldId id="285" r:id="rId30"/>
    <p:sldId id="286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90" d="100"/>
          <a:sy n="90" d="100"/>
        </p:scale>
        <p:origin x="38" y="-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6DB7-E610-4C7E-BBD4-87A539591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ACA3A-32EF-409D-BC30-741FAB930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729D-3181-42CB-BC83-D5BE1412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62B1D-4E11-42DB-98CD-4D1D40F0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C2B2A-4A8D-4A51-BBDA-680E37F5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4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51BF-FD7B-44CC-846C-940B0296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DB1B3-39F0-4E2D-8C16-76DAE39E1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EA114-9D54-4455-9205-8F3F8038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45EC6-6026-4B0B-BE17-B330B93D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D9859-0EEE-47BD-9010-F90D864A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4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10E57-89C0-4B8A-80AB-9442014FD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9B163-B79D-4641-8302-0B8A1098F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30C4-495D-48A4-92F5-4E4B6220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5EAB7-46AF-460A-959F-5645AF5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93F58-1D79-498C-98F6-1FD6C115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2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7D98-7FDD-43FA-A1E0-73269E1A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726C-D5AA-4344-981D-70945A39A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3177-C862-4343-8761-DE2F8539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1FB63-2702-46F5-984D-9909081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39357-6AD1-450E-9308-81911035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2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1C6C-B7FD-4F5E-A657-768F33FB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311C1-CA6F-4294-A489-AEB8B22A2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6F72-F1D4-4234-A2D0-8FD9395D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BE5E6-9B93-491C-9BE1-E97DBD1A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3030C-F52C-407D-B8A8-241A72C4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5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1B39-4572-46D5-BCC0-F2A8BFE7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8A36-23EC-429C-B006-AC7A5BF6A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0CD34-C857-4824-889D-5A9D0D6F0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6FEA3-EDB7-48DE-AD3F-3849AC89A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B0DB5-97EB-436F-834A-84E83B11F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388F9-E591-4121-B070-DC74F699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6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8F61-AEAD-4CA8-905D-985E377E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FBFB-542E-46FA-8952-8CCB97FFB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ED25E-81EE-402F-8968-15FA8AEE1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430A7-283A-485C-9825-F847EF026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181E8-5403-4FB2-8CDE-6C49DFE7E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F0C5C-BC1B-4BC5-912F-3C40F1B4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D386C-D165-445D-B084-89D81E5C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0AB512-BD11-4A20-80E9-D20B1A2A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E441-FF82-4369-89A9-F0E308C6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160FB-E256-4B3C-8667-377EF9969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473FC-9C82-4180-905E-A3D7F2F8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DF553-C8D6-45B4-8CC6-2270B6DF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32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DBA3B-BB32-4CE3-B6BE-B991833A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BD922-3E2B-4A65-979A-386F283AD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3A61-08A9-43FB-9F94-31636316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0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57A2-DF9C-4E41-B2CC-CA891D0B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C35B7-E241-4E82-9EDD-007DA7D4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3296B-B543-4A02-95CC-653654234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513BB-2AE9-493E-B779-AE41A708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A95ED-B77B-458C-9ED0-40D61801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45223-0764-4CE8-B81D-21F95DE1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885A-7144-4DD2-8768-81F0417A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46928-E6CF-457B-9FD9-666562282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5B8D3-BEF4-44F2-A9D5-F22519CE6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A145E-449D-4C88-9625-A0D0BD35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F2DEA-0B27-42BF-8F01-6A655700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F53B-E438-4959-ADEF-6F28B1CA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5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364B0-B73F-4789-A0CD-83262D33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05DE0-AC0E-4996-930B-08B2D746B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DB5-370C-4EF6-AD12-293BB73FB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56B0-71AB-479C-900E-F92685B87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7774-4286-49F1-959A-9D893D2D9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419795/how-to-install-tensorflow-on-anaconda-python-3-6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22DC-95C6-4FC6-9833-97BE25428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C4738-5C0F-495D-BFCC-95E4A413D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45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3D3-55D7-4043-858B-AB07C769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lang="en-US" altLang="en-US" dirty="0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install -c </a:t>
            </a:r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lang="en-US" altLang="en-US" dirty="0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-forge </a:t>
            </a:r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tensorflow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C3A02-7F2A-49E6-9C76-075ECBEC3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06" y="1602260"/>
            <a:ext cx="10175587" cy="57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9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9045-9E10-4AEC-A299-0F2D77DC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Progress of the installation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83B00D-4B0E-4151-9E0D-842D8F9CE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260" y="1441716"/>
            <a:ext cx="9484552" cy="53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1ACE-6C77-47B3-93E0-46EA891A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for the installation to finish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FA871F-6760-4F5B-BF38-9439C0573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4303"/>
            <a:ext cx="9770739" cy="54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91C0-345B-404E-BF0E-DEC78184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500"/>
            <a:ext cx="10515600" cy="13255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tensorflow_env</a:t>
            </a:r>
            <a:r>
              <a:rPr lang="en-US" dirty="0"/>
              <a:t> created in last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41A1B-EE4E-4D81-8366-BDBE202A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19566-5C92-45C7-A57F-B1119EB4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2501"/>
            <a:ext cx="9965331" cy="56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1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A544-ACB2-40CD-BB31-050C0577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58" y="134780"/>
            <a:ext cx="10295144" cy="108535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 err="1"/>
              <a:t>jupyter</a:t>
            </a:r>
            <a:r>
              <a:rPr lang="en-US" sz="3200" dirty="0"/>
              <a:t> notebook in the new environment and launch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79DC3-682C-4788-8E67-48154DDDA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4FD96-2B59-4DF1-A379-A714EED4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1" y="1220139"/>
            <a:ext cx="9888550" cy="55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C08E-ACB2-4FBE-BF3E-D8EE2347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98" y="48862"/>
            <a:ext cx="10090974" cy="1084103"/>
          </a:xfrm>
        </p:spPr>
        <p:txBody>
          <a:bodyPr/>
          <a:lstStyle/>
          <a:p>
            <a:r>
              <a:rPr lang="en-US" dirty="0"/>
              <a:t>Check for </a:t>
            </a:r>
            <a:r>
              <a:rPr lang="en-US" dirty="0" err="1"/>
              <a:t>tensorflow</a:t>
            </a:r>
            <a:r>
              <a:rPr lang="en-US" dirty="0"/>
              <a:t>  by running the cell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FBCBC7-D8C8-425B-BFD9-C7A26C783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095" y="1132965"/>
            <a:ext cx="10090974" cy="5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6EF8-B304-429E-BC39-03D75C25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18"/>
            <a:ext cx="10515600" cy="1325563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matplotlib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7B652E-B1C9-4207-9C61-2124DAEA3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848" y="1046029"/>
            <a:ext cx="10119745" cy="56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8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40C6-6AE1-42DF-B567-929D4A82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1D336-F332-49A4-9853-96EAD13B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6" y="0"/>
            <a:ext cx="12141664" cy="68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8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68FE-27BC-437D-905F-E94FF56E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2B60-4CD5-45AB-9BB1-28D6369DA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30CA0-45D6-40A2-8DB3-8E3CD9A2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3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D165-6223-4A6E-99CF-7A3AE086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running the first cell again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C94864-957B-4D44-AE44-ACA3953AC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714" y="1575602"/>
            <a:ext cx="9646085" cy="54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0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9EAAC17-BF3C-41C9-8EDF-E198EBAC1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924" y="394006"/>
            <a:ext cx="9339095" cy="56015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How to Deploy 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Tensorflow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Model in Production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We know how to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write models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train models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test models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but how do we deploy them for production use?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Tensorflow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Serving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 </a:t>
            </a:r>
            <a:r>
              <a:rPr kumimoji="0" lang="en-US" altLang="en-US" sz="19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2050" name="Picture 2" descr="Image of Yaktocat">
            <a:extLst>
              <a:ext uri="{FF2B5EF4-FFF2-40B4-BE49-F238E27FC236}">
                <a16:creationId xmlns:a16="http://schemas.microsoft.com/office/drawing/2014/main" id="{CCA19B00-0E2D-4808-995B-A51EAA46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94771"/>
            <a:ext cx="85629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61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88E5-E009-4C3B-AEE4-989279EA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Sapml</a:t>
            </a:r>
            <a:r>
              <a:rPr lang="en-US" dirty="0"/>
              <a:t> plugin installation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A3C3AE-AE42-4764-968A-EF81C01A8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537" y="1825625"/>
            <a:ext cx="8472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00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E1AD-33D3-4497-BCA3-274FEBDB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DDDA-C7E7-4EC1-A14A-91FE2444F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57449-F14B-4488-AE52-06ACB302C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3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16D7-9F5C-454C-8686-4B8D1581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02D1CC-5C97-4F62-8F7E-0B81F9B0D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8289"/>
            <a:ext cx="11761365" cy="66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9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F720-0595-4573-BD89-F49C8D2A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cloud foundry account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46533C-5FB7-4CC6-9E20-B852CC5D8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839" y="1424989"/>
            <a:ext cx="11275475" cy="1695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34BE7-D2C5-4C0F-9A68-EEEB4DD2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11" y="3229867"/>
            <a:ext cx="7930394" cy="34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49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767C-ECFC-4F42-8906-51F1007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9C93FA-4506-4AA7-A85D-B3E085100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16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96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31B2-8233-4745-B42B-9F056017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EAE49-2EFE-4A85-A03C-E939693FC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2BD6-903C-4F9E-980E-6C138DB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01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512B-D00F-4DDB-9F2D-9CB3BE43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91B47-8FBD-4F95-9AC0-6A9D94FB3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18" y="1285297"/>
            <a:ext cx="9728329" cy="54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7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3D82-B97A-450E-9F76-F183A761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CEFA9-70B8-4510-A6A1-A00D3D04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8234F-D1F2-4C5E-803B-31D3E7CC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02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B6EF-500A-4B9E-BFA5-D0BFCC57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FBA17-E96C-4CC5-846F-86D2190C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D3DD0-8A93-4444-87F4-893E11ED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2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CF93-AC74-404B-AEFB-717F26AF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Bearer &lt;token&gt;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1346-E722-4BD1-B0B0-89101DB6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{    "</a:t>
            </a:r>
            <a:r>
              <a:rPr lang="en-US" dirty="0" err="1"/>
              <a:t>access_token</a:t>
            </a:r>
            <a:r>
              <a:rPr lang="en-US" dirty="0"/>
              <a:t>": "eyJhbGciOiJSUzI1NiIsImprdSI6Imh0dHBzOi8vaTMyOTM4OHRyaWFsLmF1dGhlbnRpY2F0aW9uLmV1MTAuaGFuYS5vbmRlbWFuZC5jb20vdG9rZW5fa2V5cyIsImtpZCI6ImtleS1pZC0xIiwidHlwIjoiSldUIn0.eyJqdGkiOiJmMGViODQ5Y2I4ZjY0ZTc5YjcxNjU5MGE2Mzc3NzY2ZiIsImV4dF9hdHRyIjp7ImVuaGFuY2VyIjoiWFNVQUEiLCJ6ZG4iOiJpMzI5Mzg4dHJpYWwiLCJzZXJ2aWNlaW5zdGFuY2VpZCI6ImVlYTc4MjViLWJjN2QtNGM3MC05MzhlLTA5Y2M4OGM5OTNhYyJ9LCJzdWIiOiJzYi1lZWE3ODI1Yi1iYzdkLTRjNzAtOTM4ZS0wOWNjODhjOTkzYWMhYjE1NzI2fGZvdW5kYXRpb24tc3RkLW1sZnRyaWFsIWIzNDEwIiwiYXV0aG9yaXRpZXMiOlsidWFhLnJlc291cmNlIiwiZm91bmRhdGlvbi1zdGQtbWxmdHJpYWwhYjM0MTAucmV0cmFpbnNlcnZpY2UucmVhZCIsImZvdW5kYXRpb24tc3RkLW1sZnRyaWFsIWIzNDEwLm1vZGVsc2VydmljZS5yZWFkIiwiZm91bmRhdGlvbi1zdGQtbWxmdHJpYWwhYjM0MTAubW9kZWxtZXRlcmluZy5yZWFkIiwiZm91bmRhdGlvbi1zdGQtbWxmdHJpYWwhYjM0MTAubW9kZWxyZXBvLndyaXRlIiwiZm91bmRhdGlvbi1zdGQtbWxmdHJpYWwhYjM0MTAucmVzb3VyY2VwbGFuc2VydmljZS5hbGwiLCJmb3VuZGF0aW9uLXN0ZC1tbGZ0cmlhbCFiMzQxMC5tb2RlbGRlcGxveW1lbnQuYWxsIiwiZm91bmRhdGlvbi1zdGQtbWxmdHJpYWwhYjM0MTAubWVoLmFsbCIsImZvdW5kYXRpb24tc3RkLW1sZnRyaWFsIWIzNDEwLm1vZGVscmVwby5yZWFkIiwiZm91bmRhdGlvbi1zdGQtbWxmdHJpYWwhYjM0MTAucmV0cmFpbnNlcnZpY2Uud3JpdGUiLCJmb3VuZGF0aW9uLXN0ZC1tbGZ0cmlhbCFiMzQxMC5mdW5jdGlvbmFsc2VydmljZS5hbGwiLCJmb3VuZGF0aW9uLXN0ZC1tbGZ0cmlhbCFiMzQxMC5kYXRhbWFuYWdlbWVudC53cml0ZSIsImZvdW5kYXRpb24tc3RkLW1sZnRyaWFsIWIzNDEwLmRhdGFtYW5hZ2VtZW50LnJlYWQiLCJmb3VuZGF0aW9uLXN0ZC1tbGZ0cmlhbCFiMzQxMC5zdG9yYWdlYXBpLmFsbCJdLCJzY29wZSI6WyJ1YWEucmVzb3VyY2UiLCJmb3VuZGF0aW9uLXN0ZC1tbGZ0cmlhbCFiMzQxMC5yZXRyYWluc2VydmljZS5yZWFkIiwiZm91bmRhdGlvbi1zdGQtbWxmdHJpYWwhYjM0MTAubW9kZWxzZXJ2aWNlLnJlYWQiLCJmb3VuZGF0aW9uLXN0ZC1tbGZ0cmlhbCFiMzQxMC5tb2RlbG1ldGVyaW5nLnJlYWQiLCJmb3VuZGF0aW9uLXN0ZC1tbGZ0cmlhbCFiMzQxMC5tb2RlbHJlcG8ud3JpdGUiLCJmb3VuZGF0aW9uLXN0ZC1tbGZ0cmlhbCFiMzQxMC5yZXNvdXJjZXBsYW5zZXJ2aWNlLmFsbCIsImZvdW5kYXRpb24tc3RkLW1sZnRyaWFsIWIzNDEwLm1vZGVsZGVwbG95bWVudC5hbGwiLCJmb3VuZGF0aW9uLXN0ZC1tbGZ0cmlhbCFiMzQxMC5tZWguYWxsIiwiZm91bmRhdGlvbi1zdGQtbWxmdHJpYWwhYjM0MTAubW9kZWxyZXBvLnJlYWQiLCJmb3VuZGF0aW9uLXN0ZC1tbGZ0cmlhbCFiMzQxMC5yZXRyYWluc2VydmljZS53cml0ZSIsImZvdW5kYXRpb24tc3RkLW1sZnRyaWFsIWIzNDEwLmZ1bmN0aW9uYWxzZXJ2aWNlLmFsbCIsImZvdW5kYXRpb24tc3RkLW1sZnRyaWFsIWIzNDEwLmRhdGFtYW5hZ2VtZW50LndyaXRlIiwiZm91bmRhdGlvbi1zdGQtbWxmdHJpYWwhYjM0MTAuZGF0YW1hbmFnZW1lbnQucmVhZCIsImZvdW5kYXRpb24tc3RkLW1sZnRyaWFsIWIzNDEwLnN0b3JhZ2VhcGkuYWxsIl0sImNsaWVudF9pZCI6InNiLWVlYTc4MjViLWJjN2QtNGM3MC05MzhlLTA5Y2M4OGM5OTNhYyFiMTU3MjZ8Zm91bmRhdGlvbi1zdGQtbWxmdHJpYWwhYjM0MTAiLCJjaWQiOiJzYi1lZWE3ODI1Yi1iYzdkLTRjNzAtOTM4ZS0wOWNjODhjOTkzYWMhYjE1NzI2fGZvdW5kYXRpb24tc3RkLW1sZnRyaWFsIWIzNDEwIiwiYXpwIjoic2ItZWVhNzgyNWItYmM3ZC00YzcwLTkzOGUtMDljYzg4Yzk5M2FjIWIxNTcyNnxmb3VuZGF0aW9uLXN0ZC1tbGZ0cmlhbCFiMzQxMCIsImdyYW50X3R5cGUiOiJjbGllbnRfY3JlZGVudGlhbHMiLCJyZXZfc2lnIjoiYmRlZDFhNjkiLCJpYXQiOjE1NTk1MzA0MTAsImV4cCI6MTU1OTU3MzYxMCwiaXNzIjoiaHR0cDovL2kzMjkzODh0cmlhbC5sb2NhbGhvc3Q6ODA4MC91YWEvb2F1dGgvdG9rZW4iLCJ6aWQiOiI4YWUxMGZlNS1hYjhiLTRjN2MtYWQ2Yy1lY2Q2MjI5YWI0ZjUiLCJhdWQiOlsic2ItZWVhNzgyNWItYmM3ZC00YzcwLTkzOGUtMDljYzg4Yzk5M2FjIWIxNTcyNnxmb3VuZGF0aW9uLXN0ZC1tbGZ0cmlhbCFiMzQxMCIsImZvdW5kYXRpb24tc3RkLW1sZnRyaWFsIWIzNDEwLnJldHJhaW5zZXJ2aWNlIiwiZm91bmRhdGlvbi1zdGQtbWxmdHJpYWwhYjM0MTAucmVzb3VyY2VwbGFuc2VydmljZSIsImZvdW5kYXRpb24tc3RkLW1sZnRyaWFsIWIzNDEwLm1laCIsImZvdW5kYXRpb24tc3RkLW1sZnRyaWFsIWIzNDEwLmZ1bmN0aW9uYWxzZXJ2aWNlIiwiZm91bmRhdGlvbi1zdGQtbWxmdHJpYWwhYjM0MTAuZGF0YW1hbmFnZW1lbnQiLCJmb3VuZGF0aW9uLXN0ZC1tbGZ0cmlhbCFiMzQxMC5tb2RlbG1ldGVyaW5nIiwidWFhIiwiZm91bmRhdGlvbi1zdGQtbWxmdHJpYWwhYjM0MTAubW9kZWxyZXBvIiwiZm91bmRhdGlvbi1zdGQtbWxmdHJpYWwhYjM0MTAubW9kZWxkZXBsb3ltZW50IiwiZm91bmRhdGlvbi1zdGQtbWxmdHJpYWwhYjM0MTAuc3RvcmFnZWFwaSIsImZvdW5kYXRpb24tc3RkLW1sZnRyaWFsIWIzNDEwLm1vZGVsc2VydmljZSJdfQ.uF6-53lLtT-XaZ8tB-6VV5yKyGPIdWKE6TpPMB8u_wJeKS3OGoQxRQebKYAogeTYY9IIjX31Rz29dfgv1wI_P9xdzX13I5NvfnTNZ6aDHtP78K6rW7dBEf7KEsnCZMv1jvfpTHvA2bTxgG8iycN9Vtm5k70616Wjz5nRJWvhGJsdX7mtOFVjyfL5HiqSbz6eVz5VgPNhezs0g66pJvbXqmrnKUyPIQm2u-nY4xvOH9y8EJIKtCM8ExsGA1FOVi9pBL1vSWs7lkd2Frc80xCM6LqVqQaVNOHAaIfrwcOTfUTTSGpY7VK88Ao6Brb-cc9lOggSYJ_PDsoq3ZnkXex1BfL1Cagbj66aSyjoqUaHDLCG_ip0-nMZk63rpbsqLouE83_liv3iUtihY5N1GifUpyo0yNY03agMQNd2E8O74Zws7cwAwnRgvT9mgraXkHdeRFQrUL0IXKAt17h--z9DPCvq2Nqwn5rN_fNEBPfGSJT0T4nJPQ5pSTVPsyXIeIEm0DRexCKHWqbYrIe0CojvsObZmq9YqgrudXx4HwnZnaDU-c0bfjlJaFdsnnn9gFGUjM9mcX6yD_-4aEhpMZLPZeQeXoonX-VQGZzekOnIgAsvE-0c9s04FATeYopYYQ7z1l0SAIIX1ZGiDTWCSPE7BCntUKiHyH9BhDzoThkl9Zk",    "</a:t>
            </a:r>
            <a:r>
              <a:rPr lang="en-US" dirty="0" err="1"/>
              <a:t>token_type</a:t>
            </a:r>
            <a:r>
              <a:rPr lang="en-US" dirty="0"/>
              <a:t>": "bearer",    "</a:t>
            </a:r>
            <a:r>
              <a:rPr lang="en-US" dirty="0" err="1"/>
              <a:t>expires_in</a:t>
            </a:r>
            <a:r>
              <a:rPr lang="en-US" dirty="0"/>
              <a:t>": 43199,    "scope": "</a:t>
            </a:r>
            <a:r>
              <a:rPr lang="en-US" dirty="0" err="1"/>
              <a:t>uaa.resource</a:t>
            </a:r>
            <a:r>
              <a:rPr lang="en-US" dirty="0"/>
              <a:t> foundation-std-mlftrial!b3410.retrainservice.read foundation-std-mlftrial!b3410.modelservice.read foundation-std-mlftrial!b3410.modelmetering.read foundation-std-mlftrial!b3410.modelrepo.write foundation-std-mlftrial!b3410.resourceplanservice.all foundation-std-mlftrial!b3410.modeldeployment.all foundation-std-mlftrial!b3410.meh.all foundation-std-mlftrial!b3410.modelrepo.read foundation-std-mlftrial!b3410.retrainservice.write foundation-std-mlftrial!b3410.functionalservice.all foundation-std-mlftrial!b3410.datamanagement.write foundation-std-mlftrial!b3410.datamanagement.read foundation-std-mlftrial!b3410.storageapi.all",    "</a:t>
            </a:r>
            <a:r>
              <a:rPr lang="en-US" dirty="0" err="1"/>
              <a:t>jti</a:t>
            </a:r>
            <a:r>
              <a:rPr lang="en-US" dirty="0"/>
              <a:t>": "f0eb849cb8f64e79b716590a6377766f"}</a:t>
            </a:r>
          </a:p>
        </p:txBody>
      </p:sp>
    </p:spTree>
    <p:extLst>
      <p:ext uri="{BB962C8B-B14F-4D97-AF65-F5344CB8AC3E}">
        <p14:creationId xmlns:p14="http://schemas.microsoft.com/office/powerpoint/2010/main" val="329548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of Yaktocat">
            <a:extLst>
              <a:ext uri="{FF2B5EF4-FFF2-40B4-BE49-F238E27FC236}">
                <a16:creationId xmlns:a16="http://schemas.microsoft.com/office/drawing/2014/main" id="{36A5E2FA-7B1C-42B7-9D69-1E91F64F93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7" y="390669"/>
            <a:ext cx="10794070" cy="60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25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0E42-7D06-4B99-A60C-810C42F3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034D9-1C0D-4CF5-B936-52E8D7BE8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46" y="365124"/>
            <a:ext cx="10385591" cy="58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7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A254-030C-405B-AE68-4A261169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3C89F-EC43-4F04-9511-80F3EDB36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6C7A6-5959-49F5-8A83-8F37FBE5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9DD1-D6CB-4A3C-9DBC-633BF302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29" y="101635"/>
            <a:ext cx="9406587" cy="951082"/>
          </a:xfrm>
        </p:spPr>
        <p:txBody>
          <a:bodyPr/>
          <a:lstStyle/>
          <a:p>
            <a:r>
              <a:rPr lang="en-US" dirty="0"/>
              <a:t>Check TensorFlow Installation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4BDB6E-D6D9-4480-A4EA-682DBF335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91" y="887883"/>
            <a:ext cx="10473561" cy="58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1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2260-8446-4217-B019-24054DE0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Anaconda Prompt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5A275F-E9BF-4DD3-9A17-F5D153608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922" y="1431601"/>
            <a:ext cx="9457438" cy="54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EC78-97FD-4A64-8DE5-F5B14BA2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TensorFlow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1BCA-82EF-49BB-AC23-BBB60FB7D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764" y="2190750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https://stackoverflow.com/questions/43419795/how-to-install-tensorflow-on-anaconda-python-3-6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CEF979-7355-4596-B53F-7C31C2FA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764" y="3500293"/>
            <a:ext cx="9437166" cy="2585323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anaconda prompt by searching anaconda in windows search and type the following command while being connected to internet.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 create -n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tensorflow_env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 python=3.6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B.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 activate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tensorflow_env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 install -c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-forge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tensorflow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07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6DAB-D260-4037-B030-E2B197B7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75" y="1510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Conda create new environment with python 3.6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F37802-1A44-4500-9248-87269E9FB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41" y="1476617"/>
            <a:ext cx="9447325" cy="53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7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9BA3-F944-44DD-A38A-2E99F945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lang="en-US" altLang="en-US" dirty="0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activate </a:t>
            </a:r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tensorflow_env</a:t>
            </a:r>
            <a:br>
              <a:rPr lang="en-US" alt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F1C83-EB9B-4BCF-8802-EFB56FCD7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83" y="1690688"/>
            <a:ext cx="9248122" cy="52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48A8-4D77-4FD7-A31C-1AA25E7C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9D6354-BFFF-4BD2-92D9-CDDB4C4AA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8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</TotalTime>
  <Words>303</Words>
  <Application>Microsoft Office PowerPoint</Application>
  <PresentationFormat>Widescreen</PresentationFormat>
  <Paragraphs>36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Helvetica Neue</vt:lpstr>
      <vt:lpstr>Office Theme</vt:lpstr>
      <vt:lpstr>PowerPoint Presentation</vt:lpstr>
      <vt:lpstr>PowerPoint Presentation</vt:lpstr>
      <vt:lpstr>PowerPoint Presentation</vt:lpstr>
      <vt:lpstr>Check TensorFlow Installation</vt:lpstr>
      <vt:lpstr>Launch Anaconda Prompt</vt:lpstr>
      <vt:lpstr>Create new TensorFlow environment</vt:lpstr>
      <vt:lpstr>Conda create new environment with python 3.6</vt:lpstr>
      <vt:lpstr>conda activate tensorflow_env </vt:lpstr>
      <vt:lpstr>PowerPoint Presentation</vt:lpstr>
      <vt:lpstr>conda install -c conda-forge tensorflow</vt:lpstr>
      <vt:lpstr>Check The Progress of the installation</vt:lpstr>
      <vt:lpstr>Wait for the installation to finish</vt:lpstr>
      <vt:lpstr>Select tensorflow_env created in last step</vt:lpstr>
      <vt:lpstr>Install jupyter notebook in the new environment and launch</vt:lpstr>
      <vt:lpstr>Check for tensorflow  by running the cell</vt:lpstr>
      <vt:lpstr>conda install -c conda-forge matplotlib</vt:lpstr>
      <vt:lpstr>PowerPoint Presentation</vt:lpstr>
      <vt:lpstr>PowerPoint Presentation</vt:lpstr>
      <vt:lpstr>Let’s try running the first cell again</vt:lpstr>
      <vt:lpstr>Sapml plugin installation</vt:lpstr>
      <vt:lpstr>PowerPoint Presentation</vt:lpstr>
      <vt:lpstr>PowerPoint Presentation</vt:lpstr>
      <vt:lpstr>Login to cloud foundry account</vt:lpstr>
      <vt:lpstr>PowerPoint Presentation</vt:lpstr>
      <vt:lpstr>PowerPoint Presentation</vt:lpstr>
      <vt:lpstr>BYOM</vt:lpstr>
      <vt:lpstr>PowerPoint Presentation</vt:lpstr>
      <vt:lpstr>PowerPoint Presentation</vt:lpstr>
      <vt:lpstr>Bearer &lt;token&gt;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Jaiswal, Poshak</dc:creator>
  <cp:lastModifiedBy>Jaiswal, Poshak</cp:lastModifiedBy>
  <cp:revision>70</cp:revision>
  <dcterms:created xsi:type="dcterms:W3CDTF">2019-06-02T15:34:27Z</dcterms:created>
  <dcterms:modified xsi:type="dcterms:W3CDTF">2019-06-03T03:31:57Z</dcterms:modified>
</cp:coreProperties>
</file>